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5"/>
  </p:handoutMasterIdLst>
  <p:sldIdLst>
    <p:sldId id="286" r:id="rId3"/>
  </p:sldIdLst>
  <p:sldSz cx="9144000" cy="6858000" type="screen4x3"/>
  <p:notesSz cx="10018395" cy="688784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280" autoAdjust="0"/>
  </p:normalViewPr>
  <p:slideViewPr>
    <p:cSldViewPr snapToGrid="0">
      <p:cViewPr varScale="1">
        <p:scale>
          <a:sx n="68" d="100"/>
          <a:sy n="68" d="100"/>
        </p:scale>
        <p:origin x="145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6"/>
            <a:ext cx="4341125" cy="346075"/>
          </a:xfrm>
          <a:prstGeom prst="rect">
            <a:avLst/>
          </a:prstGeom>
        </p:spPr>
        <p:txBody>
          <a:bodyPr vert="horz" lIns="91431" tIns="45716" rIns="91431"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74414" y="6"/>
            <a:ext cx="4342712" cy="346075"/>
          </a:xfrm>
          <a:prstGeom prst="rect">
            <a:avLst/>
          </a:prstGeom>
        </p:spPr>
        <p:txBody>
          <a:bodyPr vert="horz" lIns="91431" tIns="45716" rIns="91431" bIns="45716" rtlCol="0"/>
          <a:lstStyle>
            <a:lvl1pPr algn="r">
              <a:defRPr sz="1200"/>
            </a:lvl1pPr>
          </a:lstStyle>
          <a:p>
            <a:r>
              <a:rPr kumimoji="1" lang="en-US" altLang="ja-JP"/>
              <a:t>2024/6/23</a:t>
            </a:r>
            <a:endParaRPr kumimoji="1" lang="ja-JP" altLang="en-US"/>
          </a:p>
        </p:txBody>
      </p:sp>
      <p:sp>
        <p:nvSpPr>
          <p:cNvPr id="4" name="フッター プレースホルダー 3"/>
          <p:cNvSpPr>
            <a:spLocks noGrp="1"/>
          </p:cNvSpPr>
          <p:nvPr>
            <p:ph type="ftr" sz="quarter" idx="2"/>
          </p:nvPr>
        </p:nvSpPr>
        <p:spPr>
          <a:xfrm>
            <a:off x="4" y="6542094"/>
            <a:ext cx="4341125" cy="346075"/>
          </a:xfrm>
          <a:prstGeom prst="rect">
            <a:avLst/>
          </a:prstGeom>
        </p:spPr>
        <p:txBody>
          <a:bodyPr vert="horz" lIns="91431" tIns="45716" rIns="91431"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74414" y="6542094"/>
            <a:ext cx="4342712" cy="346075"/>
          </a:xfrm>
          <a:prstGeom prst="rect">
            <a:avLst/>
          </a:prstGeom>
        </p:spPr>
        <p:txBody>
          <a:bodyPr vert="horz" lIns="91431" tIns="45716" rIns="91431" bIns="45716" rtlCol="0" anchor="b"/>
          <a:lstStyle>
            <a:lvl1pPr algn="r">
              <a:defRPr sz="1200"/>
            </a:lvl1pPr>
          </a:lstStyle>
          <a:p>
            <a:fld id="{BC8E1CE1-9EBF-4150-BD99-D4688E7E5431}" type="slidenum">
              <a:rPr kumimoji="1" lang="ja-JP" altLang="en-US" smtClean="0"/>
            </a:fld>
            <a:endParaRPr kumimoji="1" lang="ja-JP" altLang="en-US"/>
          </a:p>
        </p:txBody>
      </p:sp>
    </p:spTree>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3"/>
            <a:ext cx="4341443" cy="345604"/>
          </a:xfrm>
          <a:prstGeom prst="rect">
            <a:avLst/>
          </a:prstGeom>
        </p:spPr>
        <p:txBody>
          <a:bodyPr vert="horz" lIns="96617" tIns="48308" rIns="96617" bIns="48308" rtlCol="0"/>
          <a:lstStyle>
            <a:lvl1pPr algn="l">
              <a:defRPr sz="1300"/>
            </a:lvl1pPr>
          </a:lstStyle>
          <a:p>
            <a:endParaRPr kumimoji="1" lang="ja-JP" altLang="en-US"/>
          </a:p>
        </p:txBody>
      </p:sp>
      <p:sp>
        <p:nvSpPr>
          <p:cNvPr id="3" name="日付プレースホルダー 2"/>
          <p:cNvSpPr>
            <a:spLocks noGrp="1"/>
          </p:cNvSpPr>
          <p:nvPr>
            <p:ph type="dt" idx="1"/>
          </p:nvPr>
        </p:nvSpPr>
        <p:spPr>
          <a:xfrm>
            <a:off x="5674962" y="3"/>
            <a:ext cx="4341443" cy="345604"/>
          </a:xfrm>
          <a:prstGeom prst="rect">
            <a:avLst/>
          </a:prstGeom>
        </p:spPr>
        <p:txBody>
          <a:bodyPr vert="horz" lIns="96617" tIns="48308" rIns="96617" bIns="48308" rtlCol="0"/>
          <a:lstStyle>
            <a:lvl1pPr algn="r">
              <a:defRPr sz="1300"/>
            </a:lvl1pPr>
          </a:lstStyle>
          <a:p>
            <a:r>
              <a:rPr kumimoji="1" lang="en-US" altLang="ja-JP"/>
              <a:t>2024/6/23</a:t>
            </a:r>
            <a:endParaRPr kumimoji="1" lang="ja-JP" altLang="en-US"/>
          </a:p>
        </p:txBody>
      </p:sp>
      <p:sp>
        <p:nvSpPr>
          <p:cNvPr id="4" name="スライド イメージ プレースホルダー 3"/>
          <p:cNvSpPr>
            <a:spLocks noGrp="1" noRot="1" noChangeAspect="1"/>
          </p:cNvSpPr>
          <p:nvPr>
            <p:ph type="sldImg" idx="2"/>
          </p:nvPr>
        </p:nvSpPr>
        <p:spPr>
          <a:xfrm>
            <a:off x="3459163" y="860425"/>
            <a:ext cx="3100387" cy="2325688"/>
          </a:xfrm>
          <a:prstGeom prst="rect">
            <a:avLst/>
          </a:prstGeom>
          <a:noFill/>
          <a:ln w="12700">
            <a:solidFill>
              <a:prstClr val="black"/>
            </a:solidFill>
          </a:ln>
        </p:spPr>
        <p:txBody>
          <a:bodyPr vert="horz" lIns="96617" tIns="48308" rIns="96617" bIns="48308" rtlCol="0" anchor="ctr"/>
          <a:lstStyle/>
          <a:p>
            <a:endParaRPr lang="ja-JP" altLang="en-US"/>
          </a:p>
        </p:txBody>
      </p:sp>
      <p:sp>
        <p:nvSpPr>
          <p:cNvPr id="5" name="ノート プレースホルダー 4"/>
          <p:cNvSpPr>
            <a:spLocks noGrp="1"/>
          </p:cNvSpPr>
          <p:nvPr>
            <p:ph type="body" sz="quarter" idx="3"/>
          </p:nvPr>
        </p:nvSpPr>
        <p:spPr>
          <a:xfrm>
            <a:off x="1001876" y="3314932"/>
            <a:ext cx="8014969" cy="2712214"/>
          </a:xfrm>
          <a:prstGeom prst="rect">
            <a:avLst/>
          </a:prstGeom>
        </p:spPr>
        <p:txBody>
          <a:bodyPr vert="horz" lIns="96617" tIns="48308" rIns="96617" bIns="48308" rtlCol="0"/>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6" name="フッター プレースホルダー 5"/>
          <p:cNvSpPr>
            <a:spLocks noGrp="1"/>
          </p:cNvSpPr>
          <p:nvPr>
            <p:ph type="ftr" sz="quarter" idx="4"/>
          </p:nvPr>
        </p:nvSpPr>
        <p:spPr>
          <a:xfrm>
            <a:off x="10" y="6542560"/>
            <a:ext cx="4341443" cy="345604"/>
          </a:xfrm>
          <a:prstGeom prst="rect">
            <a:avLst/>
          </a:prstGeom>
        </p:spPr>
        <p:txBody>
          <a:bodyPr vert="horz" lIns="96617" tIns="48308" rIns="96617" bIns="4830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74962" y="6542560"/>
            <a:ext cx="4341443" cy="345604"/>
          </a:xfrm>
          <a:prstGeom prst="rect">
            <a:avLst/>
          </a:prstGeom>
        </p:spPr>
        <p:txBody>
          <a:bodyPr vert="horz" lIns="96617" tIns="48308" rIns="96617" bIns="48308" rtlCol="0" anchor="b"/>
          <a:lstStyle>
            <a:lvl1pPr algn="r">
              <a:defRPr sz="1300"/>
            </a:lvl1pPr>
          </a:lstStyle>
          <a:p>
            <a:fld id="{4C77AD91-F9A3-47A0-8F1B-92DF981551B7}" type="slidenum">
              <a:rPr kumimoji="1" lang="ja-JP" altLang="en-US" smtClean="0"/>
            </a:fld>
            <a:endParaRPr kumimoji="1" lang="ja-JP" altLang="en-US"/>
          </a:p>
        </p:txBody>
      </p:sp>
    </p:spTree>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r>
              <a:rPr kumimoji="1" lang="en-US" altLang="ja-JP"/>
              <a:t>2024/6/23</a:t>
            </a:r>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D9A1F5-9B85-4E03-9C4B-F10589FEA0DB}" type="slidenum">
              <a:rPr kumimoji="1" lang="ja-JP" altLang="en-US" smtClean="0"/>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r>
              <a:rPr kumimoji="1" lang="en-US" altLang="ja-JP"/>
              <a:t>2024/6/23</a:t>
            </a:r>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D9A1F5-9B85-4E03-9C4B-F10589FEA0DB}" type="slidenum">
              <a:rPr kumimoji="1" lang="ja-JP" altLang="en-US" smtClean="0"/>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r>
              <a:rPr kumimoji="1" lang="en-US" altLang="ja-JP"/>
              <a:t>2024/6/23</a:t>
            </a:r>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D9A1F5-9B85-4E03-9C4B-F10589FEA0DB}" type="slidenum">
              <a:rPr kumimoji="1" lang="ja-JP" altLang="en-US" smtClean="0"/>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matchingName="Section header">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867800"/>
            <a:ext cx="8520600" cy="11224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en-US" smtClean="0"/>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r>
              <a:rPr kumimoji="1" lang="en-US" altLang="ja-JP"/>
              <a:t>2024/6/23</a:t>
            </a:r>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D9A1F5-9B85-4E03-9C4B-F10589FEA0DB}" type="slidenum">
              <a:rPr kumimoji="1" lang="ja-JP" altLang="en-US" smtClean="0"/>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endParaRPr lang="ja-JP" altLang="en-US"/>
          </a:p>
        </p:txBody>
      </p:sp>
      <p:sp>
        <p:nvSpPr>
          <p:cNvPr id="4" name="Date Placeholder 3"/>
          <p:cNvSpPr>
            <a:spLocks noGrp="1"/>
          </p:cNvSpPr>
          <p:nvPr>
            <p:ph type="dt" sz="half" idx="10"/>
          </p:nvPr>
        </p:nvSpPr>
        <p:spPr/>
        <p:txBody>
          <a:bodyPr/>
          <a:lstStyle/>
          <a:p>
            <a:r>
              <a:rPr kumimoji="1" lang="en-US" altLang="ja-JP"/>
              <a:t>2024/6/23</a:t>
            </a:r>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D9A1F5-9B85-4E03-9C4B-F10589FEA0DB}" type="slidenum">
              <a:rPr kumimoji="1" lang="ja-JP" altLang="en-US" smtClean="0"/>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r>
              <a:rPr kumimoji="1" lang="en-US" altLang="ja-JP"/>
              <a:t>2024/6/23</a:t>
            </a:r>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D9A1F5-9B85-4E03-9C4B-F10589FEA0DB}" type="slidenum">
              <a:rPr kumimoji="1" lang="ja-JP" altLang="en-US" smtClean="0"/>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endParaRPr lang="ja-JP" altLang="en-US"/>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endParaRPr lang="ja-JP" altLang="en-US"/>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r>
              <a:rPr kumimoji="1" lang="en-US" altLang="ja-JP"/>
              <a:t>2024/6/23</a:t>
            </a:r>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3D9A1F5-9B85-4E03-9C4B-F10589FEA0DB}" type="slidenum">
              <a:rPr kumimoji="1" lang="ja-JP" altLang="en-US" smtClean="0"/>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r>
              <a:rPr kumimoji="1" lang="en-US" altLang="ja-JP"/>
              <a:t>2024/6/23</a:t>
            </a:r>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3D9A1F5-9B85-4E03-9C4B-F10589FEA0DB}" type="slidenum">
              <a:rPr kumimoji="1" lang="ja-JP" altLang="en-US" smtClean="0"/>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kumimoji="1" lang="en-US" altLang="ja-JP"/>
              <a:t>2024/6/23</a:t>
            </a:r>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3D9A1F5-9B85-4E03-9C4B-F10589FEA0DB}" type="slidenum">
              <a:rPr kumimoji="1" lang="ja-JP" altLang="en-US" smtClean="0"/>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endParaRPr lang="ja-JP" altLang="en-US"/>
          </a:p>
        </p:txBody>
      </p:sp>
      <p:sp>
        <p:nvSpPr>
          <p:cNvPr id="5" name="Date Placeholder 4"/>
          <p:cNvSpPr>
            <a:spLocks noGrp="1"/>
          </p:cNvSpPr>
          <p:nvPr>
            <p:ph type="dt" sz="half" idx="10"/>
          </p:nvPr>
        </p:nvSpPr>
        <p:spPr/>
        <p:txBody>
          <a:bodyPr/>
          <a:lstStyle/>
          <a:p>
            <a:r>
              <a:rPr kumimoji="1" lang="en-US" altLang="ja-JP"/>
              <a:t>2024/6/23</a:t>
            </a:r>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D9A1F5-9B85-4E03-9C4B-F10589FEA0DB}" type="slidenum">
              <a:rPr kumimoji="1" lang="ja-JP" altLang="en-US" smtClean="0"/>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hasCustomPrompt="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endParaRPr lang="ja-JP" altLang="en-US"/>
          </a:p>
        </p:txBody>
      </p:sp>
      <p:sp>
        <p:nvSpPr>
          <p:cNvPr id="5" name="Date Placeholder 4"/>
          <p:cNvSpPr>
            <a:spLocks noGrp="1"/>
          </p:cNvSpPr>
          <p:nvPr>
            <p:ph type="dt" sz="half" idx="10"/>
          </p:nvPr>
        </p:nvSpPr>
        <p:spPr/>
        <p:txBody>
          <a:bodyPr/>
          <a:lstStyle/>
          <a:p>
            <a:r>
              <a:rPr kumimoji="1" lang="en-US" altLang="ja-JP"/>
              <a:t>2024/6/23</a:t>
            </a:r>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D9A1F5-9B85-4E03-9C4B-F10589FEA0DB}" type="slidenum">
              <a:rPr kumimoji="1" lang="ja-JP" altLang="en-US" smtClean="0"/>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a:t>2024/6/23</a:t>
            </a:r>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9A1F5-9B85-4E03-9C4B-F10589FEA0DB}" type="slidenum">
              <a:rPr kumimoji="1" lang="ja-JP" altLang="en-US" smtClean="0"/>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2277" y="167763"/>
            <a:ext cx="6769944" cy="4373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Meiryo UI" panose="020B0604030504040204" pitchFamily="50" charset="-128"/>
                <a:ea typeface="Meiryo UI" panose="020B0604030504040204" pitchFamily="50" charset="-128"/>
              </a:rPr>
              <a:t>2023</a:t>
            </a:r>
            <a:r>
              <a:rPr kumimoji="1" lang="ja-JP" altLang="en-US" sz="2400" dirty="0">
                <a:solidFill>
                  <a:schemeClr val="tx1"/>
                </a:solidFill>
                <a:latin typeface="Meiryo UI" panose="020B0604030504040204" pitchFamily="50" charset="-128"/>
                <a:ea typeface="Meiryo UI" panose="020B0604030504040204" pitchFamily="50" charset="-128"/>
              </a:rPr>
              <a:t>年度選抜試験問題分析</a:t>
            </a:r>
            <a:endParaRPr kumimoji="1" lang="ja-JP" altLang="en-US" sz="2400" dirty="0">
              <a:solidFill>
                <a:schemeClr val="tx1"/>
              </a:solidFill>
              <a:latin typeface="Meiryo UI" panose="020B0604030504040204" pitchFamily="50" charset="-128"/>
              <a:ea typeface="Meiryo UI" panose="020B0604030504040204" pitchFamily="50" charset="-128"/>
            </a:endParaRPr>
          </a:p>
        </p:txBody>
      </p:sp>
      <p:cxnSp>
        <p:nvCxnSpPr>
          <p:cNvPr id="7" name="直線コネクタ 6"/>
          <p:cNvCxnSpPr/>
          <p:nvPr/>
        </p:nvCxnSpPr>
        <p:spPr>
          <a:xfrm>
            <a:off x="172278" y="649358"/>
            <a:ext cx="8574157" cy="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1" name="図 10"/>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036321" y="71675"/>
            <a:ext cx="834887" cy="489136"/>
          </a:xfrm>
          <a:prstGeom prst="rect">
            <a:avLst/>
          </a:prstGeom>
        </p:spPr>
      </p:pic>
      <p:pic>
        <p:nvPicPr>
          <p:cNvPr id="1026" name="Picture 2" descr="令和6年度群馬県公立高等学校入学者選抜 学力検査教科別得点分布（受検者）の画像"/>
          <p:cNvPicPr>
            <a:picLocks noChangeAspect="1" noChangeArrowheads="1"/>
          </p:cNvPicPr>
          <p:nvPr/>
        </p:nvPicPr>
        <p:blipFill rotWithShape="1">
          <a:blip r:embed="rId2">
            <a:extLst>
              <a:ext uri="{28A0092B-C50C-407E-A947-70E740481C1C}">
                <a14:useLocalDpi xmlns:a14="http://schemas.microsoft.com/office/drawing/2010/main" val="0"/>
              </a:ext>
            </a:extLst>
          </a:blip>
          <a:srcRect l="4166" t="5284" r="4166" b="6822"/>
          <a:stretch>
            <a:fillRect/>
          </a:stretch>
        </p:blipFill>
        <p:spPr bwMode="auto">
          <a:xfrm>
            <a:off x="4552052" y="909949"/>
            <a:ext cx="4323090" cy="594805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令和5年度群馬県公立高等学校入学者選抜（後期選抜）学力検査教科別得点分布（受検者）の画像"/>
          <p:cNvPicPr>
            <a:picLocks noChangeAspect="1" noChangeArrowheads="1"/>
          </p:cNvPicPr>
          <p:nvPr/>
        </p:nvPicPr>
        <p:blipFill rotWithShape="1">
          <a:blip r:embed="rId3">
            <a:extLst>
              <a:ext uri="{28A0092B-C50C-407E-A947-70E740481C1C}">
                <a14:useLocalDpi xmlns:a14="http://schemas.microsoft.com/office/drawing/2010/main" val="0"/>
              </a:ext>
            </a:extLst>
          </a:blip>
          <a:srcRect l="3038" t="7380" r="11052" b="11567"/>
          <a:stretch>
            <a:fillRect/>
          </a:stretch>
        </p:blipFill>
        <p:spPr bwMode="auto">
          <a:xfrm>
            <a:off x="215908" y="1242326"/>
            <a:ext cx="4178580" cy="5544000"/>
          </a:xfrm>
          <a:prstGeom prst="rect">
            <a:avLst/>
          </a:prstGeom>
          <a:noFill/>
          <a:extLst>
            <a:ext uri="{909E8E84-426E-40DD-AFC4-6F175D3DCCD1}">
              <a14:hiddenFill xmlns:a14="http://schemas.microsoft.com/office/drawing/2010/main">
                <a:solidFill>
                  <a:srgbClr val="FFFFFF"/>
                </a:solidFill>
              </a14:hiddenFill>
            </a:ext>
          </a:extLst>
        </p:spPr>
      </p:pic>
      <p:sp>
        <p:nvSpPr>
          <p:cNvPr id="5" name="四角形: 角を丸くする 4"/>
          <p:cNvSpPr/>
          <p:nvPr/>
        </p:nvSpPr>
        <p:spPr>
          <a:xfrm>
            <a:off x="215908" y="713417"/>
            <a:ext cx="8655300" cy="622087"/>
          </a:xfrm>
          <a:prstGeom prst="roundRect">
            <a:avLst/>
          </a:prstGeom>
          <a:solidFill>
            <a:srgbClr val="0070C0"/>
          </a:solidFill>
          <a:ln>
            <a:noFill/>
          </a:ln>
          <a:scene3d>
            <a:camera prst="orthographicFront"/>
            <a:lightRig rig="threePt" dir="t"/>
          </a:scene3d>
          <a:sp3d>
            <a:bevelT/>
            <a:bevelB/>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chemeClr val="bg1"/>
              </a:solidFill>
              <a:latin typeface="Meiryo UI" panose="020B0604030504040204" pitchFamily="50" charset="-128"/>
              <a:ea typeface="Meiryo UI" panose="020B0604030504040204" pitchFamily="50" charset="-128"/>
            </a:endParaRPr>
          </a:p>
          <a:p>
            <a:pPr algn="ctr"/>
            <a:endParaRPr kumimoji="1" lang="en-US" altLang="ja-JP" dirty="0">
              <a:solidFill>
                <a:schemeClr val="bg1"/>
              </a:solidFill>
              <a:latin typeface="Meiryo UI" panose="020B0604030504040204" pitchFamily="50" charset="-128"/>
              <a:ea typeface="Meiryo UI" panose="020B0604030504040204" pitchFamily="50" charset="-128"/>
            </a:endParaRPr>
          </a:p>
          <a:p>
            <a:r>
              <a:rPr kumimoji="1" lang="ja-JP" altLang="en-US" dirty="0">
                <a:solidFill>
                  <a:schemeClr val="bg1"/>
                </a:solidFill>
                <a:latin typeface="Meiryo UI" panose="020B0604030504040204" pitchFamily="50" charset="-128"/>
                <a:ea typeface="Meiryo UI" panose="020B0604030504040204" pitchFamily="50" charset="-128"/>
              </a:rPr>
              <a:t>昨年は前期後期と</a:t>
            </a:r>
            <a:r>
              <a:rPr kumimoji="1" lang="en-US" altLang="ja-JP" dirty="0">
                <a:solidFill>
                  <a:schemeClr val="bg1"/>
                </a:solidFill>
                <a:latin typeface="Meiryo UI" panose="020B0604030504040204" pitchFamily="50" charset="-128"/>
                <a:ea typeface="Meiryo UI" panose="020B0604030504040204" pitchFamily="50" charset="-128"/>
              </a:rPr>
              <a:t>2</a:t>
            </a:r>
            <a:r>
              <a:rPr kumimoji="1" lang="ja-JP" altLang="en-US" dirty="0">
                <a:solidFill>
                  <a:schemeClr val="bg1"/>
                </a:solidFill>
                <a:latin typeface="Meiryo UI" panose="020B0604030504040204" pitchFamily="50" charset="-128"/>
                <a:ea typeface="Meiryo UI" panose="020B0604030504040204" pitchFamily="50" charset="-128"/>
              </a:rPr>
              <a:t>回選抜だったため後期の人数は少なく、一本化された今年とは単純比較できないが傾向は掴むことはできる</a:t>
            </a:r>
            <a:endParaRPr kumimoji="1" lang="en-US" altLang="ja-JP" dirty="0">
              <a:solidFill>
                <a:schemeClr val="bg1"/>
              </a:solidFill>
              <a:latin typeface="Meiryo UI" panose="020B0604030504040204" pitchFamily="50" charset="-128"/>
              <a:ea typeface="Meiryo UI" panose="020B0604030504040204" pitchFamily="50" charset="-128"/>
            </a:endParaRPr>
          </a:p>
          <a:p>
            <a:pPr algn="ctr"/>
            <a:endParaRPr kumimoji="1" lang="en-US" altLang="ja-JP" dirty="0">
              <a:solidFill>
                <a:schemeClr val="bg1"/>
              </a:solidFill>
              <a:latin typeface="Meiryo UI" panose="020B0604030504040204" pitchFamily="50" charset="-128"/>
              <a:ea typeface="Meiryo UI" panose="020B0604030504040204" pitchFamily="50" charset="-128"/>
            </a:endParaRPr>
          </a:p>
          <a:p>
            <a:pPr algn="ctr"/>
            <a:endParaRPr kumimoji="1" lang="ja-JP" altLang="en-US" dirty="0">
              <a:solidFill>
                <a:schemeClr val="bg1"/>
              </a:solidFill>
              <a:latin typeface="Meiryo UI" panose="020B0604030504040204" pitchFamily="50" charset="-128"/>
              <a:ea typeface="Meiryo UI" panose="020B0604030504040204"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72</Words>
  <Application>WPS Presentation</Application>
  <PresentationFormat>画面に合わせる (4:3)</PresentationFormat>
  <Paragraphs>7</Paragraphs>
  <Slides>1</Slides>
  <Notes>23</Notes>
  <HiddenSlides>14</HiddenSlides>
  <MMClips>1</MMClips>
  <ScaleCrop>false</ScaleCrop>
  <HeadingPairs>
    <vt:vector size="6" baseType="variant">
      <vt:variant>
        <vt:lpstr>已用的字体</vt:lpstr>
      </vt:variant>
      <vt:variant>
        <vt:i4>20</vt:i4>
      </vt:variant>
      <vt:variant>
        <vt:lpstr>主题</vt:lpstr>
      </vt:variant>
      <vt:variant>
        <vt:i4>1</vt:i4>
      </vt:variant>
      <vt:variant>
        <vt:lpstr>幻灯片标题</vt:lpstr>
      </vt:variant>
      <vt:variant>
        <vt:i4>1</vt:i4>
      </vt:variant>
    </vt:vector>
  </HeadingPairs>
  <TitlesOfParts>
    <vt:vector size="22" baseType="lpstr">
      <vt:lpstr>Arial</vt:lpstr>
      <vt:lpstr>ＭＳ Ｐゴシック</vt:lpstr>
      <vt:lpstr>Wingdings</vt:lpstr>
      <vt:lpstr>Meiryo UI</vt:lpstr>
      <vt:lpstr>Microsoft Himalaya</vt:lpstr>
      <vt:lpstr>Microsoft YaHei</vt:lpstr>
      <vt:lpstr>ＭＳ Ｐゴシック</vt:lpstr>
      <vt:lpstr>Arial Unicode MS</vt:lpstr>
      <vt:lpstr>游ゴシック Light</vt:lpstr>
      <vt:lpstr>Calibri Light</vt:lpstr>
      <vt:lpstr>游ゴシック</vt:lpstr>
      <vt:lpstr>Calibri</vt:lpstr>
      <vt:lpstr>メイリオ</vt:lpstr>
      <vt:lpstr>HGS創英角ｺﾞｼｯｸUB</vt:lpstr>
      <vt:lpstr>游明朝</vt:lpstr>
      <vt:lpstr>Times New Roman</vt:lpstr>
      <vt:lpstr>HGPｺﾞｼｯｸE</vt:lpstr>
      <vt:lpstr>HG丸ｺﾞｼｯｸM-PRO</vt:lpstr>
      <vt:lpstr>ＭＳ Ｐ明朝</vt:lpstr>
      <vt:lpstr>HGP創英角ｺﾞｼｯｸUB</vt:lpstr>
      <vt:lpstr>Office テーマ</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上田 敦</dc:creator>
  <cp:lastModifiedBy>User</cp:lastModifiedBy>
  <cp:revision>238</cp:revision>
  <cp:lastPrinted>2024-06-22T11:55:00Z</cp:lastPrinted>
  <dcterms:created xsi:type="dcterms:W3CDTF">2021-01-31T08:03:00Z</dcterms:created>
  <dcterms:modified xsi:type="dcterms:W3CDTF">2024-08-03T10:56:58Z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1041-11.8.2.10339</vt:lpwstr>
  </property>
</Properties>
</file>